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9" r:id="rId4"/>
    <p:sldId id="263" r:id="rId5"/>
    <p:sldId id="262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0" autoAdjust="0"/>
    <p:restoredTop sz="94660"/>
  </p:normalViewPr>
  <p:slideViewPr>
    <p:cSldViewPr>
      <p:cViewPr varScale="1">
        <p:scale>
          <a:sx n="51" d="100"/>
          <a:sy n="51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1" name="30 Marcador de fecha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1" name="30 Marcador de texto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E9A8C39-B11F-41EC-BCC3-1171621DF992}" type="datetimeFigureOut">
              <a:rPr lang="es-ES" smtClean="0"/>
              <a:pPr/>
              <a:t>13/11/2010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69E6DB2-F55C-4AC5-900B-5CC16F7B99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co/imgres?imgurl=http://images03.olx.cl/ui/6/25/75/1277694902_94392075_1-Fotos-de--arreglo-computadores-a-domicilio-1277694902.jpg&amp;imgrefurl=http://arica.olx.cl/arreglo-computadores-a-domicilio-iid-94392075&amp;usg=__95Le1xzGojxJhri6Bv727mGc5Ek=&amp;h=364&amp;w=400&amp;sz=35&amp;hl=es&amp;start=17&amp;sig2=TFeqdAWkM5LRt5uswR6zBA&amp;zoom=1&amp;itbs=1&amp;tbnid=VZnFQ-JS9eiGYM:&amp;tbnh=113&amp;tbnw=124&amp;prev=/images%3Fq%3Dcomputadores%26hl%3Des%26sa%3DG%26gbv%3D2%26tbs%3Disch:1&amp;ei=6l_fTMSzFsOBlAfGuYiQDQ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co/imgres?imgurl=http://3.bp.blogspot.com/__VQzGCWZAs8/TAVyMINbdeI/AAAAAAAAAAs/AueyduPfWD0/s1600/internet.jpg&amp;imgrefurl=http://conputa-dora.blogspot.com/2010/06/red-de-computadores.html&amp;usg=__9uEKyf7RLShFdhaXJ_rzY2jOZJg=&amp;h=320&amp;w=365&amp;sz=23&amp;hl=es&amp;start=43&amp;sig2=W_GAu8IV2xbh2_M1jFo5DQ&amp;zoom=1&amp;itbs=1&amp;tbnid=iSBshh703NomiM:&amp;tbnh=106&amp;tbnw=121&amp;prev=/images%3Fq%3Dcomputadores%26start%3D40%26hl%3Des%26sa%3DN%26gbv%3D2%26ndsp%3D20%26tbs%3Disch:1&amp;ei=j2DfTJSgJoH6lwfItL3_DA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.co/imgres?imgurl=http://www.yourname.net.au/images/ist2_7677184-www.jpg&amp;imgrefurl=http://www.yourname.net.au/ozwebhost.htm&amp;usg=__NKD1Bi4uxO93TXjJYrXQq8e_4VU=&amp;h=346&amp;w=347&amp;sz=68&amp;hl=es&amp;start=15&amp;sig2=1MJ_apxJmRgiAcUSnYummw&amp;zoom=1&amp;itbs=1&amp;tbnid=fyeujQbjGBPOWM:&amp;tbnh=120&amp;tbnw=120&amp;prev=/images%3Fq%3Dwww%26hl%3Des%26gbv%3D2%26tbs%3Disch:1&amp;ei=amLfTJ1ghPuXB8vVrY4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34000" endA="740" endPos="53000" dir="5400000" sy="-100000" algn="bl" rotWithShape="0"/>
                </a:effectLst>
                <a:latin typeface="Jokerman" pitchFamily="82" charset="0"/>
                <a:cs typeface="Segoe UI" pitchFamily="34" charset="0"/>
              </a:rPr>
              <a:t>QUE ES EL     </a:t>
            </a:r>
            <a:r>
              <a:rPr lang="es-ES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34000" endA="740" endPos="53000" dir="5400000" sy="-100000" algn="bl" rotWithShape="0"/>
                </a:effectLst>
                <a:latin typeface="Jokerman" pitchFamily="82" charset="0"/>
                <a:cs typeface="Segoe UI" pitchFamily="34" charset="0"/>
              </a:rPr>
              <a:t>INTERNET?</a:t>
            </a:r>
            <a:endParaRPr lang="es-ES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12700" stA="34000" endA="740" endPos="53000" dir="5400000" sy="-100000" algn="bl" rotWithShape="0"/>
              </a:effectLst>
              <a:latin typeface="Jokerman" pitchFamily="82" charset="0"/>
              <a:cs typeface="Segoe UI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2400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Internet es un conjunto descentralizado de redes de comunicación interconectadas que utilizan la familia de protocolos TCP/IP, garantizando que las redes físicas que la componen funcionen como una red lógica única, de alcance mundial. ...</a:t>
            </a:r>
            <a:endParaRPr lang="es-ES" sz="2400" dirty="0"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9458" name="Picture 2" descr="http://t1.gstatic.com/images?q=tbn:VZnFQ-JS9eiGYM:http://images03.olx.cl/ui/6/25/75/1277694902_94392075_1-Fotos-de--arreglo-computadores-a-domicilio-12776949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2051720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t0.gstatic.com/images?q=tbn:iSBshh703NomiM:http://3.bp.blogspot.com/__VQzGCWZAs8/TAVyMINbdeI/AAAAAAAAAAs/AueyduPfWD0/s1600/interne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140968"/>
            <a:ext cx="3384376" cy="3384376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980728"/>
            <a:ext cx="8215370" cy="4448536"/>
          </a:xfrm>
        </p:spPr>
        <p:txBody>
          <a:bodyPr>
            <a:normAutofit fontScale="90000"/>
          </a:bodyPr>
          <a:lstStyle/>
          <a:p>
            <a:r>
              <a:rPr lang="es-MX" sz="27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¿</a:t>
            </a:r>
            <a:r>
              <a:rPr lang="es-MX" sz="2700" cap="none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Q</a:t>
            </a:r>
            <a:r>
              <a:rPr lang="es-MX" sz="2700" b="1" cap="none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ué significan las siguientes terminaciones en una dirección de internet: </a:t>
            </a:r>
            <a:r>
              <a:rPr lang="es-MX" sz="2700" b="1" cap="none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com</a:t>
            </a:r>
            <a:r>
              <a:rPr lang="es-MX" sz="2700" b="1" cap="none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, </a:t>
            </a:r>
            <a:r>
              <a:rPr lang="es-MX" sz="2700" b="1" cap="none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edu</a:t>
            </a:r>
            <a:r>
              <a:rPr lang="es-MX" sz="2700" b="1" cap="none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 , </a:t>
            </a:r>
            <a:r>
              <a:rPr lang="es-MX" sz="2700" b="1" cap="none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org</a:t>
            </a:r>
            <a:r>
              <a:rPr lang="es-MX" sz="2700" b="1" cap="none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, </a:t>
            </a:r>
            <a:r>
              <a:rPr lang="es-MX" sz="2700" b="1" cap="none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gov</a:t>
            </a:r>
            <a:r>
              <a:rPr lang="es-MX" sz="2700" b="1" cap="none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, mil?</a:t>
            </a:r>
            <a:br>
              <a:rPr lang="es-MX" sz="2700" b="1" cap="none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</a:br>
            <a:r>
              <a:rPr lang="es-MX" sz="27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27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</a:br>
            <a:r>
              <a:rPr lang="es-ES" sz="27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son las extensiones de las direcciones</a:t>
            </a:r>
            <a:b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</a:br>
            <a: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com= Área comercial</a:t>
            </a:r>
            <a:b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</a:br>
            <a: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gov =  Área gubernamental</a:t>
            </a:r>
            <a:b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</a:br>
            <a: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Edu=  Área de educación</a:t>
            </a:r>
            <a:b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</a:br>
            <a: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Mil= Área Militar</a:t>
            </a:r>
            <a:b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</a:br>
            <a:r>
              <a:rPr lang="es-ES" sz="2700" b="1" dirty="0" smtClean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org= organización particular o privada </a:t>
            </a:r>
            <a:r>
              <a:rPr lang="es-ES" sz="27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/>
            </a:r>
            <a:br>
              <a:rPr lang="es-ES" sz="27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</a:br>
            <a:r>
              <a:rPr lang="es-MX" sz="2200" b="1" dirty="0" smtClean="0">
                <a:latin typeface="Comic Sans MS" pitchFamily="66" charset="0"/>
                <a:cs typeface="Arial" charset="0"/>
              </a:rPr>
              <a:t/>
            </a:r>
            <a:br>
              <a:rPr lang="es-MX" sz="2200" b="1" dirty="0" smtClean="0">
                <a:latin typeface="Comic Sans MS" pitchFamily="66" charset="0"/>
                <a:cs typeface="Arial" charset="0"/>
              </a:rPr>
            </a:br>
            <a:endParaRPr lang="es-ES" sz="2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800" b="1" dirty="0" smtClean="0">
                <a:latin typeface="Arial" charset="0"/>
                <a:cs typeface="Arial" charset="0"/>
              </a:rPr>
              <a:t/>
            </a:r>
            <a:br>
              <a:rPr lang="es-MX" sz="1800" b="1" dirty="0" smtClean="0">
                <a:latin typeface="Arial" charset="0"/>
                <a:cs typeface="Arial" charset="0"/>
              </a:rPr>
            </a:br>
            <a:r>
              <a:rPr lang="es-MX" sz="1800" b="1" dirty="0">
                <a:latin typeface="Arial" charset="0"/>
                <a:cs typeface="Arial" charset="0"/>
              </a:rPr>
              <a:t/>
            </a:r>
            <a:br>
              <a:rPr lang="es-MX" sz="1800" b="1" dirty="0">
                <a:latin typeface="Arial" charset="0"/>
                <a:cs typeface="Arial" charset="0"/>
              </a:rPr>
            </a:br>
            <a:endParaRPr lang="es-ES" sz="1800" dirty="0"/>
          </a:p>
        </p:txBody>
      </p:sp>
      <p:sp>
        <p:nvSpPr>
          <p:cNvPr id="3" name="2 Rectángulo"/>
          <p:cNvSpPr/>
          <p:nvPr/>
        </p:nvSpPr>
        <p:spPr>
          <a:xfrm>
            <a:off x="642910" y="428605"/>
            <a:ext cx="785818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¿</a:t>
            </a:r>
            <a:r>
              <a:rPr lang="es-MX" sz="2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Jokerman" pitchFamily="82" charset="0"/>
                <a:cs typeface="Arial" charset="0"/>
              </a:rPr>
              <a:t>Cómo se hacen las búsquedas avanzadas y qué signo insertas</a:t>
            </a:r>
            <a:r>
              <a:rPr lang="es-MX" sz="24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Jokerman" pitchFamily="82" charset="0"/>
                <a:cs typeface="Arial" charset="0"/>
              </a:rPr>
              <a:t>? </a:t>
            </a:r>
            <a:endParaRPr lang="es-MX" sz="24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Jokerman" pitchFamily="82" charset="0"/>
              <a:cs typeface="Arial" charset="0"/>
            </a:endParaRPr>
          </a:p>
          <a:p>
            <a:endParaRPr lang="es-MX" sz="24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Jokerman" pitchFamily="82" charset="0"/>
              <a:cs typeface="Arial" charset="0"/>
            </a:endParaRPr>
          </a:p>
          <a:p>
            <a:endParaRPr lang="es-MX" sz="24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</a:endParaRPr>
          </a:p>
          <a:p>
            <a:r>
              <a:rPr lang="es-MX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cs typeface="Arial" charset="0"/>
              </a:rPr>
              <a:t>Las búsquedas mas avanzadas y especializadas pueden lograrse en los buscadores verticales, pues este equipo de buscadores se concentran  en áreas, campos o nichos específicos.</a:t>
            </a:r>
          </a:p>
          <a:p>
            <a:r>
              <a:rPr lang="es-MX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cs typeface="Arial" charset="0"/>
              </a:rPr>
              <a:t>Que signo insertas</a:t>
            </a:r>
          </a:p>
          <a:p>
            <a:pPr>
              <a:buFont typeface="Arial" pitchFamily="34" charset="0"/>
              <a:buChar char="•"/>
            </a:pPr>
            <a:endParaRPr lang="es-MX" b="1" dirty="0" smtClean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cs typeface="Arial" charset="0"/>
              </a:rPr>
              <a:t>El signo + si se añade a cada palabra, se hace obligatorio que la misma aparezca en todos los resultados de búsqueda</a:t>
            </a:r>
            <a:r>
              <a:rPr lang="es-MX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s-MX" sz="2400" b="1" dirty="0" smtClean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endParaRPr lang="es-MX" b="1" dirty="0" smtClean="0">
              <a:latin typeface="Comic Sans MS" pitchFamily="66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endParaRPr lang="es-MX" b="1" dirty="0" smtClean="0">
              <a:latin typeface="Comic Sans MS" pitchFamily="66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endParaRPr lang="es-MX" b="1" dirty="0" smtClean="0">
              <a:latin typeface="Comic Sans MS" pitchFamily="66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endParaRPr lang="es-MX" b="1" dirty="0" smtClean="0">
              <a:latin typeface="Arial" charset="0"/>
              <a:cs typeface="Arial" charset="0"/>
            </a:endParaRPr>
          </a:p>
          <a:p>
            <a:endParaRPr lang="es-MX" b="1" dirty="0" smtClean="0">
              <a:latin typeface="Arial" charset="0"/>
              <a:cs typeface="Arial" charset="0"/>
            </a:endParaRPr>
          </a:p>
          <a:p>
            <a:endParaRPr lang="es-MX" b="1" dirty="0" smtClean="0">
              <a:latin typeface="Arial" charset="0"/>
              <a:cs typeface="Arial" charset="0"/>
            </a:endParaRPr>
          </a:p>
          <a:p>
            <a:r>
              <a:rPr lang="es-MX" b="1" dirty="0">
                <a:latin typeface="Arial" charset="0"/>
                <a:cs typeface="Arial" charset="0"/>
              </a:rPr>
              <a:t/>
            </a:r>
            <a:br>
              <a:rPr lang="es-MX" b="1" dirty="0">
                <a:latin typeface="Arial" charset="0"/>
                <a:cs typeface="Arial" charset="0"/>
              </a:rPr>
            </a:b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Que es un vinculo?</a:t>
            </a:r>
            <a:endParaRPr lang="es-ES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Jokerman" pitchFamily="82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4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Pueden ser gráficos, imágenes en 3D o texto coloreado ( normal mente subrayado). Para comprobar si un elemento de una pagina es un vinculo, mueve el puntero del mouse sobre el elemento. Si el puntero cambia de a una mano, el elemento es un vinculo</a:t>
            </a:r>
            <a:r>
              <a:rPr lang="es-ES" sz="2400" dirty="0" smtClean="0">
                <a:latin typeface="Comic Sans MS" pitchFamily="66" charset="0"/>
                <a:cs typeface="Arial" pitchFamily="34" charset="0"/>
              </a:rPr>
              <a:t>. </a:t>
            </a:r>
            <a:endParaRPr lang="es-ES" sz="2400" dirty="0"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4" name="3 Imagen" descr="ordenador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3714752"/>
            <a:ext cx="4048125" cy="268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Que significa www</a:t>
            </a:r>
            <a:r>
              <a:rPr lang="es-ES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Jokerman" pitchFamily="82" charset="0"/>
                <a:cs typeface="Arial" pitchFamily="34" charset="0"/>
              </a:rPr>
              <a:t>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cs typeface="Arial" pitchFamily="34" charset="0"/>
              </a:rPr>
              <a:t>www significa World Wide Web, literalmente su traducción al español seria "Telaraña alrededor del mundo" o “Red alrededor del mundo</a:t>
            </a:r>
            <a:r>
              <a:rPr lang="es-ES" sz="24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”.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13314" name="Picture 2" descr="http://t2.gstatic.com/images?q=tbn:fyeujQbjGBPOWM:http://www.yourname.net.au/images/ist2_7677184-www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861048"/>
            <a:ext cx="3600400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169</TotalTime>
  <Words>217</Words>
  <Application>Microsoft Office PowerPoint</Application>
  <PresentationFormat>Presentación en pantalla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Opulento</vt:lpstr>
      <vt:lpstr>QUE ES EL     INTERNET?</vt:lpstr>
      <vt:lpstr>¿Qué significan las siguientes terminaciones en una dirección de internet: com, edu , org, gov, mil?   son las extensiones de las direcciones com= Área comercial gov =  Área gubernamental Edu=  Área de educación Mil= Área Militar org= organización particular o privada   </vt:lpstr>
      <vt:lpstr>  </vt:lpstr>
      <vt:lpstr>Que es un vinculo?</vt:lpstr>
      <vt:lpstr>Que significa www?</vt:lpstr>
    </vt:vector>
  </TitlesOfParts>
  <Company>INSTITUCION EDUCATIVA ALDEA CELESTE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 ES EL INTERNET</dc:title>
  <dc:creator>sara y yeidy</dc:creator>
  <cp:lastModifiedBy>COORDINACION</cp:lastModifiedBy>
  <cp:revision>27</cp:revision>
  <dcterms:created xsi:type="dcterms:W3CDTF">2010-10-22T20:38:54Z</dcterms:created>
  <dcterms:modified xsi:type="dcterms:W3CDTF">2010-11-14T04:16:53Z</dcterms:modified>
</cp:coreProperties>
</file>